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31.xml" ContentType="application/vnd.openxmlformats-officedocument.presentationml.notesSlide+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3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3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36.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534"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534"/>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95244" autoAdjust="0"/>
  </p:normalViewPr>
  <p:slideViewPr>
    <p:cSldViewPr snapToGrid="0">
      <p:cViewPr varScale="1">
        <p:scale>
          <a:sx n="66" d="100"/>
          <a:sy n="66" d="100"/>
        </p:scale>
        <p:origin x="880" y="40"/>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5/9/2018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image" Target="../media/image68.wmf"/><Relationship Id="rId5" Type="http://schemas.openxmlformats.org/officeDocument/2006/relationships/oleObject" Target="../embeddings/oleObject1.bin"/><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8.xml"/><Relationship Id="rId7"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7.wmf"/><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tags" Target="../tags/tag47.xml"/><Relationship Id="rId21" Type="http://schemas.openxmlformats.org/officeDocument/2006/relationships/image" Target="../media/image81.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62.png"/><Relationship Id="rId25" Type="http://schemas.openxmlformats.org/officeDocument/2006/relationships/image" Target="../media/image85.png"/><Relationship Id="rId2" Type="http://schemas.openxmlformats.org/officeDocument/2006/relationships/tags" Target="../tags/tag46.xml"/><Relationship Id="rId16" Type="http://schemas.openxmlformats.org/officeDocument/2006/relationships/notesSlide" Target="../notesSlides/notesSlide23.xml"/><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84.png"/><Relationship Id="rId5" Type="http://schemas.openxmlformats.org/officeDocument/2006/relationships/tags" Target="../tags/tag49.xml"/><Relationship Id="rId15" Type="http://schemas.openxmlformats.org/officeDocument/2006/relationships/slideLayout" Target="../slideLayouts/slideLayout12.xml"/><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tags" Target="../tags/tag54.xml"/><Relationship Id="rId19" Type="http://schemas.openxmlformats.org/officeDocument/2006/relationships/image" Target="../media/image79.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Layout" Target="../slideLayouts/slideLayout12.xml"/><Relationship Id="rId18" Type="http://schemas.openxmlformats.org/officeDocument/2006/relationships/image" Target="../media/image92.png"/><Relationship Id="rId26" Type="http://schemas.openxmlformats.org/officeDocument/2006/relationships/image" Target="../media/image98.png"/><Relationship Id="rId3" Type="http://schemas.openxmlformats.org/officeDocument/2006/relationships/tags" Target="../tags/tag60.xml"/><Relationship Id="rId21" Type="http://schemas.openxmlformats.org/officeDocument/2006/relationships/image" Target="../media/image93.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02.png"/><Relationship Id="rId25" Type="http://schemas.openxmlformats.org/officeDocument/2006/relationships/image" Target="../media/image97.png"/><Relationship Id="rId2" Type="http://schemas.openxmlformats.org/officeDocument/2006/relationships/tags" Target="../tags/tag59.xml"/><Relationship Id="rId16" Type="http://schemas.openxmlformats.org/officeDocument/2006/relationships/image" Target="../media/image91.wmf"/><Relationship Id="rId20" Type="http://schemas.openxmlformats.org/officeDocument/2006/relationships/image" Target="../media/image87.png"/><Relationship Id="rId1" Type="http://schemas.openxmlformats.org/officeDocument/2006/relationships/vmlDrawing" Target="../drawings/vmlDrawing2.v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96.png"/><Relationship Id="rId5" Type="http://schemas.openxmlformats.org/officeDocument/2006/relationships/tags" Target="../tags/tag62.xml"/><Relationship Id="rId15" Type="http://schemas.openxmlformats.org/officeDocument/2006/relationships/oleObject" Target="../embeddings/oleObject2.bin"/><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tags" Target="../tags/tag67.xml"/><Relationship Id="rId19" Type="http://schemas.openxmlformats.org/officeDocument/2006/relationships/image" Target="../media/image86.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notesSlide" Target="../notesSlides/notesSlide24.xml"/><Relationship Id="rId22" Type="http://schemas.openxmlformats.org/officeDocument/2006/relationships/image" Target="../media/image94.png"/><Relationship Id="rId27"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98.png"/><Relationship Id="rId26" Type="http://schemas.openxmlformats.org/officeDocument/2006/relationships/image" Target="../media/image99.png"/><Relationship Id="rId3" Type="http://schemas.openxmlformats.org/officeDocument/2006/relationships/tags" Target="../tags/tag72.xml"/><Relationship Id="rId21" Type="http://schemas.openxmlformats.org/officeDocument/2006/relationships/image" Target="../media/image105.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tags" Target="../tags/tag71.xml"/><Relationship Id="rId16" Type="http://schemas.openxmlformats.org/officeDocument/2006/relationships/image" Target="../media/image97.png"/><Relationship Id="rId20" Type="http://schemas.openxmlformats.org/officeDocument/2006/relationships/image" Target="../media/image104.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108.png"/><Relationship Id="rId5" Type="http://schemas.openxmlformats.org/officeDocument/2006/relationships/tags" Target="../tags/tag74.xml"/><Relationship Id="rId15" Type="http://schemas.openxmlformats.org/officeDocument/2006/relationships/notesSlide" Target="../notesSlides/notesSlide25.xml"/><Relationship Id="rId23" Type="http://schemas.openxmlformats.org/officeDocument/2006/relationships/image" Target="../media/image107.png"/><Relationship Id="rId28" Type="http://schemas.openxmlformats.org/officeDocument/2006/relationships/image" Target="../media/image62.png"/><Relationship Id="rId10" Type="http://schemas.openxmlformats.org/officeDocument/2006/relationships/tags" Target="../tags/tag79.xml"/><Relationship Id="rId19" Type="http://schemas.openxmlformats.org/officeDocument/2006/relationships/image" Target="../media/image103.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12.xml"/><Relationship Id="rId22" Type="http://schemas.openxmlformats.org/officeDocument/2006/relationships/image" Target="../media/image106.png"/><Relationship Id="rId27" Type="http://schemas.openxmlformats.org/officeDocument/2006/relationships/image" Target="../media/image100.png"/></Relationships>
</file>

<file path=ppt/slides/_rels/slide47.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106.png"/><Relationship Id="rId39" Type="http://schemas.openxmlformats.org/officeDocument/2006/relationships/image" Target="../media/image119.png"/><Relationship Id="rId3" Type="http://schemas.openxmlformats.org/officeDocument/2006/relationships/tags" Target="../tags/tag85.xml"/><Relationship Id="rId21" Type="http://schemas.openxmlformats.org/officeDocument/2006/relationships/tags" Target="../tags/tag103.xml"/><Relationship Id="rId34" Type="http://schemas.openxmlformats.org/officeDocument/2006/relationships/image" Target="../media/image114.png"/><Relationship Id="rId42" Type="http://schemas.openxmlformats.org/officeDocument/2006/relationships/image" Target="../media/image121.png"/><Relationship Id="rId47" Type="http://schemas.openxmlformats.org/officeDocument/2006/relationships/image" Target="../media/image126.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slideLayout" Target="../slideLayouts/slideLayout12.xml"/><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5.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100.png"/><Relationship Id="rId41" Type="http://schemas.openxmlformats.org/officeDocument/2006/relationships/image" Target="../media/image12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09.png"/><Relationship Id="rId45" Type="http://schemas.openxmlformats.org/officeDocument/2006/relationships/image" Target="../media/image124.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image" Target="../media/image99.png"/><Relationship Id="rId36" Type="http://schemas.openxmlformats.org/officeDocument/2006/relationships/image" Target="../media/image116.png"/><Relationship Id="rId49" Type="http://schemas.openxmlformats.org/officeDocument/2006/relationships/image" Target="../media/image128.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111.png"/><Relationship Id="rId44" Type="http://schemas.openxmlformats.org/officeDocument/2006/relationships/image" Target="../media/image123.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tags" Target="../tags/tag9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29.png"/><Relationship Id="rId18" Type="http://schemas.openxmlformats.org/officeDocument/2006/relationships/image" Target="../media/image62.png"/><Relationship Id="rId3" Type="http://schemas.openxmlformats.org/officeDocument/2006/relationships/tags" Target="../tags/tag109.xml"/><Relationship Id="rId21" Type="http://schemas.openxmlformats.org/officeDocument/2006/relationships/image" Target="../media/image136.png"/><Relationship Id="rId7" Type="http://schemas.openxmlformats.org/officeDocument/2006/relationships/tags" Target="../tags/tag113.xml"/><Relationship Id="rId12" Type="http://schemas.openxmlformats.org/officeDocument/2006/relationships/slideLayout" Target="../slideLayouts/slideLayout9.xml"/><Relationship Id="rId17" Type="http://schemas.openxmlformats.org/officeDocument/2006/relationships/image" Target="../media/image133.png"/><Relationship Id="rId2" Type="http://schemas.openxmlformats.org/officeDocument/2006/relationships/tags" Target="../tags/tag108.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131.png"/><Relationship Id="rId23" Type="http://schemas.openxmlformats.org/officeDocument/2006/relationships/image" Target="../media/image138.png"/><Relationship Id="rId10" Type="http://schemas.openxmlformats.org/officeDocument/2006/relationships/tags" Target="../tags/tag116.xml"/><Relationship Id="rId19" Type="http://schemas.openxmlformats.org/officeDocument/2006/relationships/image" Target="../media/image134.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130.png"/><Relationship Id="rId22"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0.jpeg"/></Relationships>
</file>

<file path=ppt/slides/_rels/slide5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10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70.png"/><Relationship Id="rId5" Type="http://schemas.openxmlformats.org/officeDocument/2006/relationships/image" Target="../media/image141.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2.xml"/><Relationship Id="rId7" Type="http://schemas.openxmlformats.org/officeDocument/2006/relationships/image" Target="../media/image9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00.png"/><Relationship Id="rId5" Type="http://schemas.openxmlformats.org/officeDocument/2006/relationships/image" Target="../media/image143.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24.xml"/><Relationship Id="rId7" Type="http://schemas.openxmlformats.org/officeDocument/2006/relationships/image" Target="../media/image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99.png"/><Relationship Id="rId4" Type="http://schemas.openxmlformats.org/officeDocument/2006/relationships/tags" Target="../tags/tag125.xml"/><Relationship Id="rId9" Type="http://schemas.openxmlformats.org/officeDocument/2006/relationships/image" Target="../media/image146.png"/></Relationships>
</file>

<file path=ppt/slides/_rels/slide5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113.png"/><Relationship Id="rId26" Type="http://schemas.openxmlformats.org/officeDocument/2006/relationships/image" Target="../media/image153.png"/><Relationship Id="rId3" Type="http://schemas.openxmlformats.org/officeDocument/2006/relationships/tags" Target="../tags/tag128.xml"/><Relationship Id="rId21" Type="http://schemas.openxmlformats.org/officeDocument/2006/relationships/image" Target="../media/image148.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62.png"/><Relationship Id="rId25" Type="http://schemas.openxmlformats.org/officeDocument/2006/relationships/image" Target="../media/image152.png"/><Relationship Id="rId2" Type="http://schemas.openxmlformats.org/officeDocument/2006/relationships/tags" Target="../tags/tag127.xml"/><Relationship Id="rId16" Type="http://schemas.openxmlformats.org/officeDocument/2006/relationships/image" Target="../media/image100.png"/><Relationship Id="rId20" Type="http://schemas.openxmlformats.org/officeDocument/2006/relationships/image" Target="../media/image147.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151.png"/><Relationship Id="rId5" Type="http://schemas.openxmlformats.org/officeDocument/2006/relationships/tags" Target="../tags/tag130.xml"/><Relationship Id="rId15" Type="http://schemas.openxmlformats.org/officeDocument/2006/relationships/image" Target="../media/image99.png"/><Relationship Id="rId23" Type="http://schemas.openxmlformats.org/officeDocument/2006/relationships/image" Target="../media/image150.png"/><Relationship Id="rId10" Type="http://schemas.openxmlformats.org/officeDocument/2006/relationships/tags" Target="../tags/tag135.xml"/><Relationship Id="rId19" Type="http://schemas.openxmlformats.org/officeDocument/2006/relationships/image" Target="../media/image114.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12.xml"/><Relationship Id="rId22" Type="http://schemas.openxmlformats.org/officeDocument/2006/relationships/image" Target="../media/image149.png"/><Relationship Id="rId27"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7.png"/><Relationship Id="rId3" Type="http://schemas.openxmlformats.org/officeDocument/2006/relationships/tags" Target="../tags/tag141.xml"/><Relationship Id="rId7" Type="http://schemas.openxmlformats.org/officeDocument/2006/relationships/slideLayout" Target="../slideLayouts/slideLayout12.xml"/><Relationship Id="rId12" Type="http://schemas.openxmlformats.org/officeDocument/2006/relationships/image" Target="../media/image156.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10.png"/><Relationship Id="rId5" Type="http://schemas.openxmlformats.org/officeDocument/2006/relationships/tags" Target="../tags/tag143.xml"/><Relationship Id="rId10" Type="http://schemas.openxmlformats.org/officeDocument/2006/relationships/image" Target="../media/image62.png"/><Relationship Id="rId4" Type="http://schemas.openxmlformats.org/officeDocument/2006/relationships/tags" Target="../tags/tag142.xml"/><Relationship Id="rId9" Type="http://schemas.openxmlformats.org/officeDocument/2006/relationships/image" Target="../media/image151.pn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46.xml"/><Relationship Id="rId7" Type="http://schemas.openxmlformats.org/officeDocument/2006/relationships/image" Target="../media/image158.wmf"/><Relationship Id="rId2" Type="http://schemas.openxmlformats.org/officeDocument/2006/relationships/tags" Target="../tags/tag145.xml"/><Relationship Id="rId1" Type="http://schemas.openxmlformats.org/officeDocument/2006/relationships/vmlDrawing" Target="../drawings/vmlDrawing3.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9.png"/><Relationship Id="rId4" Type="http://schemas.openxmlformats.org/officeDocument/2006/relationships/tags" Target="../tags/tag147.xml"/><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50.xml"/><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52.xml"/><Relationship Id="rId10" Type="http://schemas.openxmlformats.org/officeDocument/2006/relationships/image" Target="../media/image163.png"/><Relationship Id="rId4" Type="http://schemas.openxmlformats.org/officeDocument/2006/relationships/tags" Target="../tags/tag151.xml"/><Relationship Id="rId9" Type="http://schemas.openxmlformats.org/officeDocument/2006/relationships/image" Target="../media/image162.png"/></Relationships>
</file>

<file path=ppt/slides/_rels/slide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5.xml"/><Relationship Id="rId7" Type="http://schemas.openxmlformats.org/officeDocument/2006/relationships/image" Target="../media/image16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slideLayout" Target="../slideLayouts/slideLayout12.xml"/><Relationship Id="rId10" Type="http://schemas.openxmlformats.org/officeDocument/2006/relationships/image" Target="../media/image169.png"/><Relationship Id="rId4" Type="http://schemas.openxmlformats.org/officeDocument/2006/relationships/tags" Target="../tags/tag156.xml"/><Relationship Id="rId9" Type="http://schemas.openxmlformats.org/officeDocument/2006/relationships/image" Target="../media/image165.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9.xml"/><Relationship Id="rId1" Type="http://schemas.openxmlformats.org/officeDocument/2006/relationships/tags" Target="../tags/tag157.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9.xml"/><Relationship Id="rId7" Type="http://schemas.openxmlformats.org/officeDocument/2006/relationships/image" Target="../media/image171.wmf"/><Relationship Id="rId2" Type="http://schemas.openxmlformats.org/officeDocument/2006/relationships/tags" Target="../tags/tag158.xml"/><Relationship Id="rId1" Type="http://schemas.openxmlformats.org/officeDocument/2006/relationships/vmlDrawing" Target="../drawings/vmlDrawing4.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4.png"/><Relationship Id="rId5" Type="http://schemas.openxmlformats.org/officeDocument/2006/relationships/notesSlide" Target="../notesSlides/notesSlide30.xml"/><Relationship Id="rId10" Type="http://schemas.openxmlformats.org/officeDocument/2006/relationships/image" Target="../media/image173.png"/><Relationship Id="rId4" Type="http://schemas.openxmlformats.org/officeDocument/2006/relationships/slideLayout" Target="../slideLayouts/slideLayout12.xml"/><Relationship Id="rId9" Type="http://schemas.openxmlformats.org/officeDocument/2006/relationships/image" Target="../media/image172.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900.png"/><Relationship Id="rId11" Type="http://schemas.openxmlformats.org/officeDocument/2006/relationships/image" Target="../media/image175.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8.png"/><Relationship Id="rId5" Type="http://schemas.openxmlformats.org/officeDocument/2006/relationships/image" Target="../media/image151.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9.xml"/><Relationship Id="rId1" Type="http://schemas.openxmlformats.org/officeDocument/2006/relationships/tags" Target="../tags/tag16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2.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181.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80.png"/><Relationship Id="rId5" Type="http://schemas.openxmlformats.org/officeDocument/2006/relationships/tags" Target="../tags/tag170.xml"/><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tags" Target="../tags/tag169.xml"/><Relationship Id="rId9" Type="http://schemas.openxmlformats.org/officeDocument/2006/relationships/image" Target="../media/image178.png"/><Relationship Id="rId14" Type="http://schemas.openxmlformats.org/officeDocument/2006/relationships/image" Target="../media/image183.png"/></Relationships>
</file>

<file path=ppt/slides/_rels/slide6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75.xml"/><Relationship Id="rId7" Type="http://schemas.openxmlformats.org/officeDocument/2006/relationships/image" Target="../media/image185.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12.xml"/><Relationship Id="rId11" Type="http://schemas.openxmlformats.org/officeDocument/2006/relationships/image" Target="../media/image189.png"/><Relationship Id="rId5" Type="http://schemas.openxmlformats.org/officeDocument/2006/relationships/tags" Target="../tags/tag177.xml"/><Relationship Id="rId10" Type="http://schemas.openxmlformats.org/officeDocument/2006/relationships/image" Target="../media/image188.png"/><Relationship Id="rId4" Type="http://schemas.openxmlformats.org/officeDocument/2006/relationships/tags" Target="../tags/tag176.xml"/><Relationship Id="rId9" Type="http://schemas.openxmlformats.org/officeDocument/2006/relationships/image" Target="../media/image18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191.png"/><Relationship Id="rId4" Type="http://schemas.openxmlformats.org/officeDocument/2006/relationships/image" Target="../media/image190.png"/></Relationships>
</file>

<file path=ppt/slides/_rels/slide7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2.xml"/><Relationship Id="rId1" Type="http://schemas.openxmlformats.org/officeDocument/2006/relationships/tags" Target="../tags/tag180.xml"/></Relationships>
</file>

<file path=ppt/slides/_rels/slide72.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196.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tags" Target="../tags/tag182.xml"/><Relationship Id="rId16" Type="http://schemas.openxmlformats.org/officeDocument/2006/relationships/image" Target="../media/image199.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194.png"/><Relationship Id="rId5" Type="http://schemas.openxmlformats.org/officeDocument/2006/relationships/tags" Target="../tags/tag185.xml"/><Relationship Id="rId15" Type="http://schemas.openxmlformats.org/officeDocument/2006/relationships/image" Target="../media/image198.png"/><Relationship Id="rId10" Type="http://schemas.openxmlformats.org/officeDocument/2006/relationships/image" Target="../media/image193.png"/><Relationship Id="rId4" Type="http://schemas.openxmlformats.org/officeDocument/2006/relationships/tags" Target="../tags/tag184.xml"/><Relationship Id="rId9" Type="http://schemas.openxmlformats.org/officeDocument/2006/relationships/slideLayout" Target="../slideLayouts/slideLayout12.xml"/><Relationship Id="rId14" Type="http://schemas.openxmlformats.org/officeDocument/2006/relationships/image" Target="../media/image19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202.png"/><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93.xml"/><Relationship Id="rId7" Type="http://schemas.openxmlformats.org/officeDocument/2006/relationships/image" Target="../media/image202.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203.png"/><Relationship Id="rId5" Type="http://schemas.openxmlformats.org/officeDocument/2006/relationships/slideLayout" Target="../slideLayouts/slideLayout12.xml"/><Relationship Id="rId4" Type="http://schemas.openxmlformats.org/officeDocument/2006/relationships/tags" Target="../tags/tag194.xml"/><Relationship Id="rId9" Type="http://schemas.openxmlformats.org/officeDocument/2006/relationships/image" Target="../media/image198.png"/></Relationships>
</file>

<file path=ppt/slides/_rels/slide75.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207.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tags" Target="../tags/tag200.xml"/><Relationship Id="rId7" Type="http://schemas.openxmlformats.org/officeDocument/2006/relationships/slideLayout" Target="../slideLayouts/slideLayout12.xml"/><Relationship Id="rId12" Type="http://schemas.openxmlformats.org/officeDocument/2006/relationships/image" Target="../media/image212.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image" Target="../media/image211.png"/><Relationship Id="rId5" Type="http://schemas.openxmlformats.org/officeDocument/2006/relationships/tags" Target="../tags/tag202.xml"/><Relationship Id="rId10" Type="http://schemas.openxmlformats.org/officeDocument/2006/relationships/image" Target="../media/image210.png"/><Relationship Id="rId4" Type="http://schemas.openxmlformats.org/officeDocument/2006/relationships/tags" Target="../tags/tag201.xml"/><Relationship Id="rId9" Type="http://schemas.openxmlformats.org/officeDocument/2006/relationships/image" Target="../media/image209.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6.png"/><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image" Target="../media/image215.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media/image208.png"/><Relationship Id="rId5" Type="http://schemas.openxmlformats.org/officeDocument/2006/relationships/tags" Target="../tags/tag208.xml"/><Relationship Id="rId15" Type="http://schemas.openxmlformats.org/officeDocument/2006/relationships/image" Target="../media/image218.png"/><Relationship Id="rId10" Type="http://schemas.openxmlformats.org/officeDocument/2006/relationships/image" Target="../media/image214.png"/><Relationship Id="rId4" Type="http://schemas.openxmlformats.org/officeDocument/2006/relationships/tags" Target="../tags/tag207.xml"/><Relationship Id="rId9" Type="http://schemas.openxmlformats.org/officeDocument/2006/relationships/image" Target="../media/image213.png"/><Relationship Id="rId14" Type="http://schemas.openxmlformats.org/officeDocument/2006/relationships/image" Target="../media/image217.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9.png"/><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202.png"/><Relationship Id="rId2" Type="http://schemas.openxmlformats.org/officeDocument/2006/relationships/tags" Target="../tags/tag212.xml"/><Relationship Id="rId16" Type="http://schemas.openxmlformats.org/officeDocument/2006/relationships/image" Target="../media/image222.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218.png"/><Relationship Id="rId5" Type="http://schemas.openxmlformats.org/officeDocument/2006/relationships/tags" Target="../tags/tag215.xml"/><Relationship Id="rId15" Type="http://schemas.openxmlformats.org/officeDocument/2006/relationships/image" Target="../media/image221.png"/><Relationship Id="rId10" Type="http://schemas.openxmlformats.org/officeDocument/2006/relationships/image" Target="../media/image206.png"/><Relationship Id="rId4" Type="http://schemas.openxmlformats.org/officeDocument/2006/relationships/tags" Target="../tags/tag214.xml"/><Relationship Id="rId9" Type="http://schemas.openxmlformats.org/officeDocument/2006/relationships/notesSlide" Target="../notesSlides/notesSlide34.xml"/><Relationship Id="rId14" Type="http://schemas.openxmlformats.org/officeDocument/2006/relationships/image" Target="../media/image220.png"/></Relationships>
</file>

<file path=ppt/slides/_rels/slide7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tags" Target="../tags/tag220.xml"/><Relationship Id="rId7" Type="http://schemas.openxmlformats.org/officeDocument/2006/relationships/image" Target="../media/image222.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12.xml"/><Relationship Id="rId11" Type="http://schemas.openxmlformats.org/officeDocument/2006/relationships/image" Target="../media/image226.png"/><Relationship Id="rId5" Type="http://schemas.openxmlformats.org/officeDocument/2006/relationships/tags" Target="../tags/tag222.xml"/><Relationship Id="rId10" Type="http://schemas.openxmlformats.org/officeDocument/2006/relationships/image" Target="../media/image225.png"/><Relationship Id="rId4" Type="http://schemas.openxmlformats.org/officeDocument/2006/relationships/tags" Target="../tags/tag221.xml"/><Relationship Id="rId9" Type="http://schemas.openxmlformats.org/officeDocument/2006/relationships/image" Target="../media/image22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27.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media/image231.png"/><Relationship Id="rId18" Type="http://schemas.openxmlformats.org/officeDocument/2006/relationships/image" Target="../media/image236.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tags" Target="../tags/tag224.xml"/><Relationship Id="rId16" Type="http://schemas.openxmlformats.org/officeDocument/2006/relationships/image" Target="../media/image234.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229.png"/><Relationship Id="rId5" Type="http://schemas.openxmlformats.org/officeDocument/2006/relationships/tags" Target="../tags/tag227.xml"/><Relationship Id="rId15" Type="http://schemas.openxmlformats.org/officeDocument/2006/relationships/image" Target="../media/image233.png"/><Relationship Id="rId10" Type="http://schemas.openxmlformats.org/officeDocument/2006/relationships/slideLayout" Target="../slideLayouts/slideLayout12.xml"/><Relationship Id="rId19" Type="http://schemas.openxmlformats.org/officeDocument/2006/relationships/image" Target="../media/image237.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image" Target="../media/image232.png"/></Relationships>
</file>

<file path=ppt/slides/_rels/slide83.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tags" Target="../tags/tag234.xml"/><Relationship Id="rId7" Type="http://schemas.openxmlformats.org/officeDocument/2006/relationships/image" Target="../media/image238.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12.xml"/><Relationship Id="rId11" Type="http://schemas.openxmlformats.org/officeDocument/2006/relationships/image" Target="../media/image242.png"/><Relationship Id="rId5" Type="http://schemas.openxmlformats.org/officeDocument/2006/relationships/tags" Target="../tags/tag236.xml"/><Relationship Id="rId10" Type="http://schemas.openxmlformats.org/officeDocument/2006/relationships/image" Target="../media/image241.png"/><Relationship Id="rId4" Type="http://schemas.openxmlformats.org/officeDocument/2006/relationships/tags" Target="../tags/tag235.xml"/><Relationship Id="rId9" Type="http://schemas.openxmlformats.org/officeDocument/2006/relationships/image" Target="../media/image240.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5.png"/><Relationship Id="rId3" Type="http://schemas.openxmlformats.org/officeDocument/2006/relationships/tags" Target="../tags/tag238.xml"/><Relationship Id="rId7" Type="http://schemas.openxmlformats.org/officeDocument/2006/relationships/slideLayout" Target="../slideLayouts/slideLayout12.xml"/><Relationship Id="rId12" Type="http://schemas.openxmlformats.org/officeDocument/2006/relationships/image" Target="../media/image244.png"/><Relationship Id="rId2" Type="http://schemas.openxmlformats.org/officeDocument/2006/relationships/tags" Target="../tags/tag237.xml"/><Relationship Id="rId1" Type="http://schemas.openxmlformats.org/officeDocument/2006/relationships/vmlDrawing" Target="../drawings/vmlDrawing6.vml"/><Relationship Id="rId6" Type="http://schemas.openxmlformats.org/officeDocument/2006/relationships/tags" Target="../tags/tag241.xml"/><Relationship Id="rId11" Type="http://schemas.openxmlformats.org/officeDocument/2006/relationships/image" Target="../media/image110.png"/><Relationship Id="rId5" Type="http://schemas.openxmlformats.org/officeDocument/2006/relationships/tags" Target="../tags/tag240.xml"/><Relationship Id="rId10" Type="http://schemas.openxmlformats.org/officeDocument/2006/relationships/image" Target="../media/image113.png"/><Relationship Id="rId4" Type="http://schemas.openxmlformats.org/officeDocument/2006/relationships/tags" Target="../tags/tag239.xml"/><Relationship Id="rId9" Type="http://schemas.openxmlformats.org/officeDocument/2006/relationships/image" Target="../media/image243.wmf"/><Relationship Id="rId14" Type="http://schemas.openxmlformats.org/officeDocument/2006/relationships/image" Target="../media/image246.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50.png"/><Relationship Id="rId3" Type="http://schemas.openxmlformats.org/officeDocument/2006/relationships/tags" Target="../tags/tag243.xml"/><Relationship Id="rId7" Type="http://schemas.openxmlformats.org/officeDocument/2006/relationships/slideLayout" Target="../slideLayouts/slideLayout12.xml"/><Relationship Id="rId12" Type="http://schemas.openxmlformats.org/officeDocument/2006/relationships/image" Target="../media/image249.png"/><Relationship Id="rId2" Type="http://schemas.openxmlformats.org/officeDocument/2006/relationships/tags" Target="../tags/tag242.xml"/><Relationship Id="rId1" Type="http://schemas.openxmlformats.org/officeDocument/2006/relationships/vmlDrawing" Target="../drawings/vmlDrawing7.vml"/><Relationship Id="rId6" Type="http://schemas.openxmlformats.org/officeDocument/2006/relationships/tags" Target="../tags/tag246.xml"/><Relationship Id="rId11" Type="http://schemas.openxmlformats.org/officeDocument/2006/relationships/image" Target="../media/image248.png"/><Relationship Id="rId5" Type="http://schemas.openxmlformats.org/officeDocument/2006/relationships/tags" Target="../tags/tag245.xml"/><Relationship Id="rId10" Type="http://schemas.openxmlformats.org/officeDocument/2006/relationships/image" Target="../media/image145.png"/><Relationship Id="rId4" Type="http://schemas.openxmlformats.org/officeDocument/2006/relationships/tags" Target="../tags/tag244.xml"/><Relationship Id="rId9" Type="http://schemas.openxmlformats.org/officeDocument/2006/relationships/image" Target="../media/image247.wmf"/><Relationship Id="rId14" Type="http://schemas.openxmlformats.org/officeDocument/2006/relationships/image" Target="../media/image251.png"/></Relationships>
</file>

<file path=ppt/slides/_rels/slide86.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3" Type="http://schemas.openxmlformats.org/officeDocument/2006/relationships/tags" Target="../tags/tag249.xml"/><Relationship Id="rId7" Type="http://schemas.openxmlformats.org/officeDocument/2006/relationships/slideLayout" Target="../slideLayouts/slideLayout12.xml"/><Relationship Id="rId12" Type="http://schemas.openxmlformats.org/officeDocument/2006/relationships/image" Target="../media/image256.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image" Target="../media/image255.png"/><Relationship Id="rId5" Type="http://schemas.openxmlformats.org/officeDocument/2006/relationships/tags" Target="../tags/tag251.xml"/><Relationship Id="rId10" Type="http://schemas.openxmlformats.org/officeDocument/2006/relationships/image" Target="../media/image254.png"/><Relationship Id="rId4" Type="http://schemas.openxmlformats.org/officeDocument/2006/relationships/tags" Target="../tags/tag250.xml"/><Relationship Id="rId9" Type="http://schemas.openxmlformats.org/officeDocument/2006/relationships/image" Target="../media/image2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3.xml"/><Relationship Id="rId5" Type="http://schemas.openxmlformats.org/officeDocument/2006/relationships/image" Target="../media/image67.jpeg"/><Relationship Id="rId4" Type="http://schemas.openxmlformats.org/officeDocument/2006/relationships/image" Target="../media/image25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60.png"/><Relationship Id="rId4" Type="http://schemas.openxmlformats.org/officeDocument/2006/relationships/image" Target="../media/image67.jpeg"/><Relationship Id="rId9" Type="http://schemas.openxmlformats.org/officeDocument/2006/relationships/image" Target="../media/image2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4"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32"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9"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9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9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8"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63"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92"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227132</TotalTime>
  <Words>4184</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6755</cp:revision>
  <dcterms:created xsi:type="dcterms:W3CDTF">2009-05-27T15:44:15Z</dcterms:created>
  <dcterms:modified xsi:type="dcterms:W3CDTF">2018-09-05T14:17:58Z</dcterms:modified>
</cp:coreProperties>
</file>